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69" r:id="rId3"/>
    <p:sldId id="275" r:id="rId4"/>
    <p:sldId id="276" r:id="rId5"/>
    <p:sldId id="278" r:id="rId6"/>
    <p:sldId id="279" r:id="rId7"/>
    <p:sldId id="27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8FF"/>
    <a:srgbClr val="C30E2E"/>
    <a:srgbClr val="DD0330"/>
    <a:srgbClr val="F9F9F9"/>
    <a:srgbClr val="F44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3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81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5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8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3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6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5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6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5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5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AB5CE-1271-42AC-8318-1E7A74794F19}" type="datetimeFigureOut">
              <a:rPr lang="en-US" smtClean="0"/>
              <a:t>7/20/2018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41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2"/>
            <a:ext cx="12192001" cy="67167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A1EFC6-9FA5-4078-B532-15C66B4BD11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" y="-111512"/>
            <a:ext cx="12192000" cy="69695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15290C-8C09-4270-92AF-1CB59CF857B1}"/>
              </a:ext>
            </a:extLst>
          </p:cNvPr>
          <p:cNvSpPr/>
          <p:nvPr/>
        </p:nvSpPr>
        <p:spPr>
          <a:xfrm>
            <a:off x="-1916" y="3096354"/>
            <a:ext cx="12192001" cy="15602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D4E3E5-17D2-4787-B162-1695242F41E8}"/>
              </a:ext>
            </a:extLst>
          </p:cNvPr>
          <p:cNvSpPr/>
          <p:nvPr/>
        </p:nvSpPr>
        <p:spPr>
          <a:xfrm>
            <a:off x="-1522" y="6663422"/>
            <a:ext cx="12230468" cy="205335"/>
          </a:xfrm>
          <a:prstGeom prst="rect">
            <a:avLst/>
          </a:prstGeom>
          <a:solidFill>
            <a:srgbClr val="0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54977"/>
            <a:ext cx="9144000" cy="2387600"/>
          </a:xfrm>
        </p:spPr>
        <p:txBody>
          <a:bodyPr/>
          <a:lstStyle/>
          <a:p>
            <a:r>
              <a:rPr lang="en-US" b="1" dirty="0"/>
              <a:t>React </a:t>
            </a:r>
            <a:r>
              <a:rPr lang="en-US" dirty="0"/>
              <a:t>Front To Back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DA5993-CF50-404A-9F34-96F8BAD386A5}"/>
              </a:ext>
            </a:extLst>
          </p:cNvPr>
          <p:cNvSpPr/>
          <p:nvPr/>
        </p:nvSpPr>
        <p:spPr>
          <a:xfrm>
            <a:off x="4689030" y="511789"/>
            <a:ext cx="2787805" cy="27878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BCB46E-FAC7-4A46-9DE2-FD6F44686624}"/>
              </a:ext>
            </a:extLst>
          </p:cNvPr>
          <p:cNvSpPr/>
          <p:nvPr/>
        </p:nvSpPr>
        <p:spPr>
          <a:xfrm>
            <a:off x="-3831" y="4140508"/>
            <a:ext cx="12232777" cy="516129"/>
          </a:xfrm>
          <a:prstGeom prst="rect">
            <a:avLst/>
          </a:prstGeom>
          <a:solidFill>
            <a:srgbClr val="0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6302" y="419004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Welcome To The Course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3ACE9-4293-4A10-9B6A-56FEF662F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07" y="746233"/>
            <a:ext cx="2324166" cy="23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04395" cy="47795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Welcome To The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3C167-7899-4190-A5EC-FED744D5C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1" y="-64548"/>
            <a:ext cx="1097814" cy="10978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52FD11-A6E8-4B1E-9762-EB0D66A43AB3}"/>
              </a:ext>
            </a:extLst>
          </p:cNvPr>
          <p:cNvSpPr/>
          <p:nvPr/>
        </p:nvSpPr>
        <p:spPr>
          <a:xfrm>
            <a:off x="-1522" y="6663422"/>
            <a:ext cx="12230468" cy="205335"/>
          </a:xfrm>
          <a:prstGeom prst="rect">
            <a:avLst/>
          </a:prstGeom>
          <a:solidFill>
            <a:srgbClr val="0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B5D3B8-162D-46AF-B800-124E9A449EE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This course is the next step after learning JavaScript and wanting to move on to React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This is an </a:t>
            </a:r>
            <a:r>
              <a:rPr lang="en-US" sz="3200" u="sng" dirty="0">
                <a:solidFill>
                  <a:schemeClr val="bg1"/>
                </a:solidFill>
              </a:rPr>
              <a:t>intermediate</a:t>
            </a:r>
            <a:r>
              <a:rPr lang="en-US" sz="3200" dirty="0">
                <a:solidFill>
                  <a:schemeClr val="bg1"/>
                </a:solidFill>
              </a:rPr>
              <a:t> course that is suitable for beginners as well as people that have worked with React before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2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04395" cy="47795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You Should Know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3C167-7899-4190-A5EC-FED744D5C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1" y="-64548"/>
            <a:ext cx="1097814" cy="10978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52FD11-A6E8-4B1E-9762-EB0D66A43AB3}"/>
              </a:ext>
            </a:extLst>
          </p:cNvPr>
          <p:cNvSpPr/>
          <p:nvPr/>
        </p:nvSpPr>
        <p:spPr>
          <a:xfrm>
            <a:off x="-1522" y="6663422"/>
            <a:ext cx="12230468" cy="205335"/>
          </a:xfrm>
          <a:prstGeom prst="rect">
            <a:avLst/>
          </a:prstGeom>
          <a:solidFill>
            <a:srgbClr val="0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5765E9-AC29-4032-8F67-3E0618D8A6B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HTML &amp; CSS </a:t>
            </a:r>
            <a:r>
              <a:rPr lang="en-US" sz="3600" i="1" dirty="0">
                <a:solidFill>
                  <a:schemeClr val="bg1"/>
                </a:solidFill>
              </a:rPr>
              <a:t>(CSS not so important)</a:t>
            </a:r>
            <a:endParaRPr lang="en-US" sz="3600" b="1" i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JavaScript Fundamentals</a:t>
            </a:r>
            <a:endParaRPr lang="en-US" sz="3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Basic programming principles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bg1"/>
                </a:solidFill>
              </a:rPr>
              <a:t> Bootstrap 4 not needed but will help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6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You Will Learn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3C167-7899-4190-A5EC-FED744D5C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1" y="-64548"/>
            <a:ext cx="1097814" cy="10978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52FD11-A6E8-4B1E-9762-EB0D66A43AB3}"/>
              </a:ext>
            </a:extLst>
          </p:cNvPr>
          <p:cNvSpPr/>
          <p:nvPr/>
        </p:nvSpPr>
        <p:spPr>
          <a:xfrm>
            <a:off x="-1522" y="6663422"/>
            <a:ext cx="12230468" cy="205335"/>
          </a:xfrm>
          <a:prstGeom prst="rect">
            <a:avLst/>
          </a:prstGeom>
          <a:solidFill>
            <a:srgbClr val="0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FEFB3C5-0EB8-45D4-A6B6-D9860D6C0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2847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What is React?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Tooling &amp; Setup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ES6+ Syntax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React Components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Understanding JSX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State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Props &amp; PropTypes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CSS Styling &amp; React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Conditional Rendering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Class &amp; Style Binding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AF507E-0F55-4405-932B-1B2F47C952A7}"/>
              </a:ext>
            </a:extLst>
          </p:cNvPr>
          <p:cNvSpPr txBox="1">
            <a:spLocks/>
          </p:cNvSpPr>
          <p:nvPr/>
        </p:nvSpPr>
        <p:spPr>
          <a:xfrm>
            <a:off x="4158915" y="1825625"/>
            <a:ext cx="61846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Working With Forms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Events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Context API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Lifecycle Methods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Working With HTTP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React Router v4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Lists &amp; Keys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Fragments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 Redux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Firebase/ Firestore (React-Redux-Firebase)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6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Learning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3C167-7899-4190-A5EC-FED744D5C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1" y="-64548"/>
            <a:ext cx="1097814" cy="10978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52FD11-A6E8-4B1E-9762-EB0D66A43AB3}"/>
              </a:ext>
            </a:extLst>
          </p:cNvPr>
          <p:cNvSpPr/>
          <p:nvPr/>
        </p:nvSpPr>
        <p:spPr>
          <a:xfrm>
            <a:off x="-1522" y="6663422"/>
            <a:ext cx="12230468" cy="205335"/>
          </a:xfrm>
          <a:prstGeom prst="rect">
            <a:avLst/>
          </a:prstGeom>
          <a:solidFill>
            <a:srgbClr val="0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44A1B-70B5-4EC4-B0AC-ADE7A0359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33" y="1383643"/>
            <a:ext cx="3354664" cy="174015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29CD30-B342-49DE-8C01-A7641E2D0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2" y="1383643"/>
            <a:ext cx="5153484" cy="4648448"/>
          </a:xfrm>
          <a:prstGeom prst="rect">
            <a:avLst/>
          </a:prstGeom>
          <a:ln>
            <a:solidFill>
              <a:srgbClr val="C00000"/>
            </a:solidFill>
          </a:ln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2519799-087E-4E56-92A2-62DD7D141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311154"/>
              </p:ext>
            </p:extLst>
          </p:nvPr>
        </p:nvGraphicFramePr>
        <p:xfrm>
          <a:off x="6811576" y="3534697"/>
          <a:ext cx="4552132" cy="2750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6" imgW="37510920" imgH="22831560" progId="Photoshop.Image.13">
                  <p:embed/>
                </p:oleObj>
              </mc:Choice>
              <mc:Fallback>
                <p:oleObj name="Image" r:id="rId6" imgW="37510920" imgH="22831560" progId="Photoshop.Image.13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C7A4D0D-79E2-4D07-AB16-85030B4656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11576" y="3534697"/>
                        <a:ext cx="4552132" cy="275083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30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F7F7079-6DF6-483E-B740-B548D86A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34" y="1277110"/>
            <a:ext cx="4449658" cy="307988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Final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3C167-7899-4190-A5EC-FED744D5C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1" y="-64548"/>
            <a:ext cx="1097814" cy="10978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52FD11-A6E8-4B1E-9762-EB0D66A43AB3}"/>
              </a:ext>
            </a:extLst>
          </p:cNvPr>
          <p:cNvSpPr/>
          <p:nvPr/>
        </p:nvSpPr>
        <p:spPr>
          <a:xfrm>
            <a:off x="-1522" y="6663422"/>
            <a:ext cx="12230468" cy="205335"/>
          </a:xfrm>
          <a:prstGeom prst="rect">
            <a:avLst/>
          </a:prstGeom>
          <a:solidFill>
            <a:srgbClr val="0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FCB20-1213-46A9-9651-7579A5D3D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4" y="1410685"/>
            <a:ext cx="5525729" cy="292722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039EB3-7892-43F4-9F9F-F4F819EB6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712" y="1897013"/>
            <a:ext cx="4321277" cy="195457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62FBA-4D3F-4659-B251-E3AB23A68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9" y="3667376"/>
            <a:ext cx="5383161" cy="259754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8DAE2-6A6F-4D54-AB92-A7FD648B2D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11" y="3667376"/>
            <a:ext cx="5048865" cy="218831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1566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A4B6854-45C4-4B51-A1F9-C99DE9EB816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" y="-111512"/>
            <a:ext cx="12192000" cy="696951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E6C94BE-DB7A-48FC-B19F-766B960A663D}"/>
              </a:ext>
            </a:extLst>
          </p:cNvPr>
          <p:cNvSpPr/>
          <p:nvPr/>
        </p:nvSpPr>
        <p:spPr>
          <a:xfrm>
            <a:off x="702468" y="466983"/>
            <a:ext cx="4719782" cy="4719782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" y="5497551"/>
            <a:ext cx="12192001" cy="1360449"/>
          </a:xfrm>
          <a:prstGeom prst="rect">
            <a:avLst/>
          </a:prstGeom>
          <a:solidFill>
            <a:srgbClr val="0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693FBD5-8205-484B-8398-581160D96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700"/>
                    </a14:imgEffect>
                    <a14:imgEffect>
                      <a14:brightnessContrast brigh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" y="215789"/>
            <a:ext cx="5170250" cy="517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7382" y="2532201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Facebook.com/traversymedia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8802" y="3013816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Twitter.com/traversymedia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8662" y="3533270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Linkedin.com/in/bradtraversy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00" y="3049085"/>
            <a:ext cx="304762" cy="304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00" y="2544718"/>
            <a:ext cx="304762" cy="30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00" y="3558949"/>
            <a:ext cx="304762" cy="3047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8145" y="1471850"/>
            <a:ext cx="172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FOLLOW BRAD: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99439" y="4330675"/>
            <a:ext cx="3142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Thank You</a:t>
            </a:r>
          </a:p>
          <a:p>
            <a:r>
              <a:rPr lang="en-US" sz="3600" dirty="0"/>
              <a:t>For Watching!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8ADC9-CF3A-4D2E-B186-267842C95B6B}"/>
              </a:ext>
            </a:extLst>
          </p:cNvPr>
          <p:cNvSpPr txBox="1"/>
          <p:nvPr/>
        </p:nvSpPr>
        <p:spPr>
          <a:xfrm>
            <a:off x="8429852" y="5513423"/>
            <a:ext cx="275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www.traversymedia.com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1F3102-EA50-4669-A213-8E980A876EA1}"/>
              </a:ext>
            </a:extLst>
          </p:cNvPr>
          <p:cNvSpPr txBox="1"/>
          <p:nvPr/>
        </p:nvSpPr>
        <p:spPr>
          <a:xfrm>
            <a:off x="1905315" y="2008580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Youtube.com/c/traversymedia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7DA401-E2EA-4624-B6E2-E739B6DFA3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12" y="2035133"/>
            <a:ext cx="304762" cy="3047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33FA8A-AB66-41B3-862E-FE0D32E7A0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12" y="4330675"/>
            <a:ext cx="1158940" cy="115894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699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31733</TotalTime>
  <Words>194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Adobe Photoshop Image</vt:lpstr>
      <vt:lpstr>React Front To Back</vt:lpstr>
      <vt:lpstr>Welcome To The Course</vt:lpstr>
      <vt:lpstr>What You Should Know</vt:lpstr>
      <vt:lpstr>What You Will Learn</vt:lpstr>
      <vt:lpstr>Learning Project</vt:lpstr>
      <vt:lpstr>Final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cURL?</dc:title>
  <dc:creator>brad</dc:creator>
  <cp:lastModifiedBy>Brad Traversy</cp:lastModifiedBy>
  <cp:revision>53</cp:revision>
  <dcterms:created xsi:type="dcterms:W3CDTF">2017-05-08T10:32:22Z</dcterms:created>
  <dcterms:modified xsi:type="dcterms:W3CDTF">2018-07-21T11:34:04Z</dcterms:modified>
</cp:coreProperties>
</file>